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7" r:id="rId3"/>
    <p:sldId id="257" r:id="rId4"/>
    <p:sldId id="266" r:id="rId5"/>
    <p:sldId id="265" r:id="rId6"/>
    <p:sldId id="264" r:id="rId7"/>
    <p:sldId id="281" r:id="rId8"/>
    <p:sldId id="280" r:id="rId9"/>
    <p:sldId id="282" r:id="rId10"/>
    <p:sldId id="283" r:id="rId11"/>
    <p:sldId id="285" r:id="rId12"/>
    <p:sldId id="286" r:id="rId13"/>
    <p:sldId id="275" r:id="rId14"/>
    <p:sldId id="277" r:id="rId15"/>
    <p:sldId id="278" r:id="rId16"/>
    <p:sldId id="274" r:id="rId17"/>
    <p:sldId id="273" r:id="rId18"/>
    <p:sldId id="272" r:id="rId19"/>
    <p:sldId id="290" r:id="rId20"/>
    <p:sldId id="271" r:id="rId21"/>
    <p:sldId id="269" r:id="rId22"/>
    <p:sldId id="270" r:id="rId23"/>
    <p:sldId id="267" r:id="rId24"/>
    <p:sldId id="292" r:id="rId25"/>
    <p:sldId id="268" r:id="rId26"/>
    <p:sldId id="288" r:id="rId27"/>
    <p:sldId id="289" r:id="rId28"/>
    <p:sldId id="263" r:id="rId29"/>
    <p:sldId id="291" r:id="rId30"/>
    <p:sldId id="262" r:id="rId31"/>
    <p:sldId id="261" r:id="rId32"/>
    <p:sldId id="260" r:id="rId33"/>
    <p:sldId id="258" r:id="rId34"/>
    <p:sldId id="25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153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E0C1-9682-441A-AA88-C5E6C89B61B4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44F4-FEA6-4FC5-9F13-F11B26913A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057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E0C1-9682-441A-AA88-C5E6C89B61B4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44F4-FEA6-4FC5-9F13-F11B26913A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739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E0C1-9682-441A-AA88-C5E6C89B61B4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44F4-FEA6-4FC5-9F13-F11B26913A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652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E0C1-9682-441A-AA88-C5E6C89B61B4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44F4-FEA6-4FC5-9F13-F11B26913A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851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E0C1-9682-441A-AA88-C5E6C89B61B4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44F4-FEA6-4FC5-9F13-F11B26913A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521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E0C1-9682-441A-AA88-C5E6C89B61B4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44F4-FEA6-4FC5-9F13-F11B26913A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499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E0C1-9682-441A-AA88-C5E6C89B61B4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44F4-FEA6-4FC5-9F13-F11B26913A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581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E0C1-9682-441A-AA88-C5E6C89B61B4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44F4-FEA6-4FC5-9F13-F11B26913A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676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E0C1-9682-441A-AA88-C5E6C89B61B4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44F4-FEA6-4FC5-9F13-F11B26913A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158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E0C1-9682-441A-AA88-C5E6C89B61B4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44F4-FEA6-4FC5-9F13-F11B26913A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761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E0C1-9682-441A-AA88-C5E6C89B61B4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44F4-FEA6-4FC5-9F13-F11B26913A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8788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3E0C1-9682-441A-AA88-C5E6C89B61B4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544F4-FEA6-4FC5-9F13-F11B26913A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026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10249"/>
          <a:stretch/>
        </p:blipFill>
        <p:spPr>
          <a:xfrm>
            <a:off x="768823" y="823414"/>
            <a:ext cx="7761028" cy="582077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4948947"/>
            <a:ext cx="9144000" cy="1342671"/>
          </a:xfrm>
        </p:spPr>
        <p:txBody>
          <a:bodyPr>
            <a:noAutofit/>
          </a:bodyPr>
          <a:lstStyle/>
          <a:p>
            <a:pPr algn="ctr"/>
            <a:r>
              <a:rPr lang="ru-RU" sz="5600" b="1" dirty="0" smtClean="0">
                <a:solidFill>
                  <a:srgbClr val="0000CC"/>
                </a:solidFill>
                <a:latin typeface="Gabriola" panose="04040605051002020D02" pitchFamily="82" charset="0"/>
              </a:rPr>
              <a:t>«Пришла Коляда – отворяй ворота!!!»</a:t>
            </a:r>
            <a:endParaRPr lang="ru-RU" sz="5600" b="1" dirty="0">
              <a:solidFill>
                <a:srgbClr val="0000CC"/>
              </a:solidFill>
              <a:latin typeface="Gabriola" panose="04040605051002020D02" pitchFamily="8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mix_2m40s (audio-joiner.co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8504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6313">
        <p14:ripple/>
      </p:transition>
    </mc:Choice>
    <mc:Fallback>
      <p:transition spd="slow" advTm="6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 xmlns="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296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932">
        <p14:ripple/>
      </p:transition>
    </mc:Choice>
    <mc:Fallback>
      <p:transition spd="slow" advTm="39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42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4380">
        <p14:ripple/>
      </p:transition>
    </mc:Choice>
    <mc:Fallback>
      <p:transition spd="slow" advTm="43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293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5594">
        <p14:ripple/>
      </p:transition>
    </mc:Choice>
    <mc:Fallback>
      <p:transition spd="slow" advTm="55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849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129">
        <p14:ripple/>
      </p:transition>
    </mc:Choice>
    <mc:Fallback>
      <p:transition spd="slow" advTm="21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24334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603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1458">
        <p14:ripple/>
      </p:transition>
    </mc:Choice>
    <mc:Fallback>
      <p:transition spd="slow" advTm="14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73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070">
        <p14:ripple/>
      </p:transition>
    </mc:Choice>
    <mc:Fallback>
      <p:transition spd="slow" advTm="20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876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336">
        <p14:ripple/>
      </p:transition>
    </mc:Choice>
    <mc:Fallback>
      <p:transition spd="slow" advTm="23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942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709">
        <p14:ripple/>
      </p:transition>
    </mc:Choice>
    <mc:Fallback>
      <p:transition spd="slow" advTm="27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0741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604">
        <p14:ripple/>
      </p:transition>
    </mc:Choice>
    <mc:Fallback>
      <p:transition spd="slow" advTm="26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57" y="1341531"/>
            <a:ext cx="9116243" cy="4076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961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703">
        <p14:ripple/>
      </p:transition>
    </mc:Choice>
    <mc:Fallback>
      <p:transition spd="slow" advTm="37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802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422">
        <p14:ripple/>
      </p:transition>
    </mc:Choice>
    <mc:Fallback>
      <p:transition spd="slow" advTm="24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384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529">
        <p14:ripple/>
      </p:transition>
    </mc:Choice>
    <mc:Fallback>
      <p:transition spd="slow" advTm="25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666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310">
        <p14:ripple/>
      </p:transition>
    </mc:Choice>
    <mc:Fallback>
      <p:transition spd="slow" advTm="33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216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779">
        <p14:ripple/>
      </p:transition>
    </mc:Choice>
    <mc:Fallback>
      <p:transition spd="slow" advTm="37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823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4467">
        <p14:ripple/>
      </p:transition>
    </mc:Choice>
    <mc:Fallback>
      <p:transition spd="slow" advTm="44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5911" y="0"/>
            <a:ext cx="775053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235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4109">
        <p14:ripple/>
      </p:transition>
    </mc:Choice>
    <mc:Fallback>
      <p:transition spd="slow" advTm="41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8771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4189">
        <p14:ripple/>
      </p:transition>
    </mc:Choice>
    <mc:Fallback>
      <p:transition spd="slow" advTm="41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745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4533">
        <p14:ripple/>
      </p:transition>
    </mc:Choice>
    <mc:Fallback>
      <p:transition spd="slow" advTm="45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266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436">
        <p14:ripple/>
      </p:transition>
    </mc:Choice>
    <mc:Fallback>
      <p:transition spd="slow" advTm="34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35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225">
        <p14:ripple/>
      </p:transition>
    </mc:Choice>
    <mc:Fallback>
      <p:transition spd="slow" advTm="32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351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4481">
        <p14:ripple/>
      </p:transition>
    </mc:Choice>
    <mc:Fallback>
      <p:transition spd="slow" advTm="44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134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201">
        <p14:ripple/>
      </p:transition>
    </mc:Choice>
    <mc:Fallback>
      <p:transition spd="slow" advTm="32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410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714">
        <p14:ripple/>
      </p:transition>
    </mc:Choice>
    <mc:Fallback>
      <p:transition spd="slow" advTm="27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537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288">
        <p14:ripple/>
      </p:transition>
    </mc:Choice>
    <mc:Fallback>
      <p:transition spd="slow" advTm="22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9532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232">
        <p14:ripple/>
      </p:transition>
    </mc:Choice>
    <mc:Fallback>
      <p:transition spd="slow" advTm="32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106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927">
        <p14:ripple/>
      </p:transition>
    </mc:Choice>
    <mc:Fallback>
      <p:transition spd="slow" advTm="29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7559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5132">
        <p14:ripple/>
      </p:transition>
    </mc:Choice>
    <mc:Fallback>
      <p:transition spd="slow" advTm="51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640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681">
        <p14:ripple/>
      </p:transition>
    </mc:Choice>
    <mc:Fallback>
      <p:transition spd="slow" advTm="26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786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824">
        <p14:ripple/>
      </p:transition>
    </mc:Choice>
    <mc:Fallback>
      <p:transition spd="slow" advTm="38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624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197">
        <p14:ripple/>
      </p:transition>
    </mc:Choice>
    <mc:Fallback>
      <p:transition spd="slow" advTm="31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392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2510">
        <p14:ripple/>
      </p:transition>
    </mc:Choice>
    <mc:Fallback>
      <p:transition spd="slow" advTm="25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47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460">
        <p14:ripple/>
      </p:transition>
    </mc:Choice>
    <mc:Fallback>
      <p:transition spd="slow" advTm="34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1609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939">
        <p14:ripple/>
      </p:transition>
    </mc:Choice>
    <mc:Fallback>
      <p:transition spd="slow" advTm="39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</TotalTime>
  <Words>7</Words>
  <Application>Microsoft Office PowerPoint</Application>
  <PresentationFormat>Экран (4:3)</PresentationFormat>
  <Paragraphs>1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«Пришла Коляда – отворяй ворота!!!»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«Пришла Коляда – отворяй ворота!!!»</dc:title>
  <dc:creator>Пользователь</dc:creator>
  <cp:lastModifiedBy>Ы</cp:lastModifiedBy>
  <cp:revision>8</cp:revision>
  <dcterms:created xsi:type="dcterms:W3CDTF">2024-01-18T06:09:14Z</dcterms:created>
  <dcterms:modified xsi:type="dcterms:W3CDTF">2024-01-18T08:51:12Z</dcterms:modified>
</cp:coreProperties>
</file>